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09" autoAdjust="0"/>
    <p:restoredTop sz="94694"/>
  </p:normalViewPr>
  <p:slideViewPr>
    <p:cSldViewPr snapToGrid="0">
      <p:cViewPr>
        <p:scale>
          <a:sx n="166" d="100"/>
          <a:sy n="166" d="100"/>
        </p:scale>
        <p:origin x="1072" y="1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3052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025923"/>
            <a:ext cx="5658678" cy="779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9" y="5924325"/>
            <a:ext cx="12348905" cy="93367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C191F6E-CB72-0D14-22F8-CB2FDEDDCCA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14201" y="5193405"/>
            <a:ext cx="2963583" cy="87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51468" y="-59011"/>
            <a:ext cx="12282233" cy="641536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AF4951-AC2B-4540-D6D4-CE2C5FE02328}"/>
              </a:ext>
            </a:extLst>
          </p:cNvPr>
          <p:cNvSpPr/>
          <p:nvPr userDrawn="1"/>
        </p:nvSpPr>
        <p:spPr>
          <a:xfrm>
            <a:off x="8305227" y="5933287"/>
            <a:ext cx="3272590" cy="8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45E53D8-1076-8797-1318-BF3C8CC00B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23017" y="6020008"/>
            <a:ext cx="2359136" cy="69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09D9743-155C-B69D-1CEB-A36199D910E3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77122" y="6038953"/>
            <a:ext cx="2359136" cy="69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14</cp:revision>
  <dcterms:created xsi:type="dcterms:W3CDTF">2020-01-27T20:57:30Z</dcterms:created>
  <dcterms:modified xsi:type="dcterms:W3CDTF">2025-10-23T01:41:45Z</dcterms:modified>
</cp:coreProperties>
</file>